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9" r:id="rId2"/>
    <p:sldId id="302" r:id="rId3"/>
    <p:sldId id="294" r:id="rId4"/>
    <p:sldId id="300" r:id="rId5"/>
    <p:sldId id="310" r:id="rId6"/>
    <p:sldId id="328" r:id="rId7"/>
    <p:sldId id="330" r:id="rId8"/>
    <p:sldId id="331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C78A91-A34E-C5B0-BCB7-79DBDA11CEAB}" name="Jovana Nevenkic" initials="JN" userId="S::PA@luxuryintegrated.com::c7c4dcbb-57b3-46d4-b6a5-354e1ec06c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784" autoAdjust="0"/>
  </p:normalViewPr>
  <p:slideViewPr>
    <p:cSldViewPr snapToGrid="0">
      <p:cViewPr varScale="1">
        <p:scale>
          <a:sx n="71" d="100"/>
          <a:sy n="71" d="100"/>
        </p:scale>
        <p:origin x="11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d Dezman" userId="46dd1c56dbf49c70" providerId="LiveId" clId="{0C5EBFB2-E2C6-4A74-A1F4-180C70401E23}"/>
    <pc:docChg chg="undo custSel addSld delSld modSld sldOrd">
      <pc:chgData name="Vid Dezman" userId="46dd1c56dbf49c70" providerId="LiveId" clId="{0C5EBFB2-E2C6-4A74-A1F4-180C70401E23}" dt="2023-05-26T08:46:41.953" v="3794" actId="207"/>
      <pc:docMkLst>
        <pc:docMk/>
      </pc:docMkLst>
      <pc:sldChg chg="addSp delSp modSp add mod modNotesTx">
        <pc:chgData name="Vid Dezman" userId="46dd1c56dbf49c70" providerId="LiveId" clId="{0C5EBFB2-E2C6-4A74-A1F4-180C70401E23}" dt="2023-05-26T08:38:13.204" v="3712" actId="1076"/>
        <pc:sldMkLst>
          <pc:docMk/>
          <pc:sldMk cId="322861736" sldId="285"/>
        </pc:sldMkLst>
        <pc:spChg chg="del mod">
          <ac:chgData name="Vid Dezman" userId="46dd1c56dbf49c70" providerId="LiveId" clId="{0C5EBFB2-E2C6-4A74-A1F4-180C70401E23}" dt="2023-05-26T08:38:02.911" v="3708" actId="478"/>
          <ac:spMkLst>
            <pc:docMk/>
            <pc:sldMk cId="322861736" sldId="285"/>
            <ac:spMk id="2" creationId="{89D707C2-4C12-4AFB-AAEF-0CD1AC7B373D}"/>
          </ac:spMkLst>
        </pc:spChg>
        <pc:spChg chg="mod">
          <ac:chgData name="Vid Dezman" userId="46dd1c56dbf49c70" providerId="LiveId" clId="{0C5EBFB2-E2C6-4A74-A1F4-180C70401E23}" dt="2023-05-26T08:38:10.098" v="3711" actId="14100"/>
          <ac:spMkLst>
            <pc:docMk/>
            <pc:sldMk cId="322861736" sldId="285"/>
            <ac:spMk id="3" creationId="{DC0DE4A0-151F-ED0C-92D9-3BD22C258A32}"/>
          </ac:spMkLst>
        </pc:spChg>
        <pc:spChg chg="add del mod">
          <ac:chgData name="Vid Dezman" userId="46dd1c56dbf49c70" providerId="LiveId" clId="{0C5EBFB2-E2C6-4A74-A1F4-180C70401E23}" dt="2023-05-26T08:37:57.313" v="3704" actId="478"/>
          <ac:spMkLst>
            <pc:docMk/>
            <pc:sldMk cId="322861736" sldId="285"/>
            <ac:spMk id="4" creationId="{A0B1D2C0-9636-9750-1804-DB409CA9B172}"/>
          </ac:spMkLst>
        </pc:spChg>
        <pc:spChg chg="mod">
          <ac:chgData name="Vid Dezman" userId="46dd1c56dbf49c70" providerId="LiveId" clId="{0C5EBFB2-E2C6-4A74-A1F4-180C70401E23}" dt="2023-05-25T08:32:12.577" v="75" actId="20577"/>
          <ac:spMkLst>
            <pc:docMk/>
            <pc:sldMk cId="322861736" sldId="285"/>
            <ac:spMk id="7" creationId="{8FF9B875-1F00-47B9-9AB9-08E3A35A499A}"/>
          </ac:spMkLst>
        </pc:spChg>
        <pc:spChg chg="add del mod">
          <ac:chgData name="Vid Dezman" userId="46dd1c56dbf49c70" providerId="LiveId" clId="{0C5EBFB2-E2C6-4A74-A1F4-180C70401E23}" dt="2023-05-26T08:37:57.870" v="3705" actId="478"/>
          <ac:spMkLst>
            <pc:docMk/>
            <pc:sldMk cId="322861736" sldId="285"/>
            <ac:spMk id="8" creationId="{B39229BF-8B02-F576-68A7-156703E06222}"/>
          </ac:spMkLst>
        </pc:spChg>
        <pc:spChg chg="add del mod">
          <ac:chgData name="Vid Dezman" userId="46dd1c56dbf49c70" providerId="LiveId" clId="{0C5EBFB2-E2C6-4A74-A1F4-180C70401E23}" dt="2023-05-26T08:37:58.385" v="3706" actId="478"/>
          <ac:spMkLst>
            <pc:docMk/>
            <pc:sldMk cId="322861736" sldId="285"/>
            <ac:spMk id="9" creationId="{1C2AFF40-B450-CCDF-F221-40013B1D8E7C}"/>
          </ac:spMkLst>
        </pc:spChg>
        <pc:spChg chg="mod">
          <ac:chgData name="Vid Dezman" userId="46dd1c56dbf49c70" providerId="LiveId" clId="{0C5EBFB2-E2C6-4A74-A1F4-180C70401E23}" dt="2023-05-25T08:32:00.879" v="73" actId="20577"/>
          <ac:spMkLst>
            <pc:docMk/>
            <pc:sldMk cId="322861736" sldId="285"/>
            <ac:spMk id="11" creationId="{013BB987-3D55-4E58-AD27-DE94DC48270D}"/>
          </ac:spMkLst>
        </pc:spChg>
        <pc:picChg chg="mod ord">
          <ac:chgData name="Vid Dezman" userId="46dd1c56dbf49c70" providerId="LiveId" clId="{0C5EBFB2-E2C6-4A74-A1F4-180C70401E23}" dt="2023-05-26T08:38:13.204" v="3712" actId="1076"/>
          <ac:picMkLst>
            <pc:docMk/>
            <pc:sldMk cId="322861736" sldId="285"/>
            <ac:picMk id="12" creationId="{2B840A8E-98C2-3432-BD81-88EDB9A6A830}"/>
          </ac:picMkLst>
        </pc:picChg>
      </pc:sldChg>
      <pc:sldChg chg="addSp modSp mod modNotesTx">
        <pc:chgData name="Vid Dezman" userId="46dd1c56dbf49c70" providerId="LiveId" clId="{0C5EBFB2-E2C6-4A74-A1F4-180C70401E23}" dt="2023-05-26T08:43:29.804" v="3771" actId="207"/>
        <pc:sldMkLst>
          <pc:docMk/>
          <pc:sldMk cId="1698371580" sldId="294"/>
        </pc:sldMkLst>
        <pc:spChg chg="mod">
          <ac:chgData name="Vid Dezman" userId="46dd1c56dbf49c70" providerId="LiveId" clId="{0C5EBFB2-E2C6-4A74-A1F4-180C70401E23}" dt="2023-05-26T08:41:44.160" v="3759" actId="20577"/>
          <ac:spMkLst>
            <pc:docMk/>
            <pc:sldMk cId="1698371580" sldId="294"/>
            <ac:spMk id="3" creationId="{8A6A72E0-C745-C50F-72BF-B7C2A48B6973}"/>
          </ac:spMkLst>
        </pc:spChg>
        <pc:spChg chg="add mod">
          <ac:chgData name="Vid Dezman" userId="46dd1c56dbf49c70" providerId="LiveId" clId="{0C5EBFB2-E2C6-4A74-A1F4-180C70401E23}" dt="2023-05-26T08:43:23.877" v="3770" actId="207"/>
          <ac:spMkLst>
            <pc:docMk/>
            <pc:sldMk cId="1698371580" sldId="294"/>
            <ac:spMk id="5" creationId="{8E28BAD4-9890-BBFF-02CD-C2C6850E84BC}"/>
          </ac:spMkLst>
        </pc:spChg>
        <pc:spChg chg="add mod">
          <ac:chgData name="Vid Dezman" userId="46dd1c56dbf49c70" providerId="LiveId" clId="{0C5EBFB2-E2C6-4A74-A1F4-180C70401E23}" dt="2023-05-26T08:43:29.804" v="3771" actId="207"/>
          <ac:spMkLst>
            <pc:docMk/>
            <pc:sldMk cId="1698371580" sldId="294"/>
            <ac:spMk id="6" creationId="{09A89182-4236-66F8-AB5C-E1C2C999D12A}"/>
          </ac:spMkLst>
        </pc:spChg>
      </pc:sldChg>
      <pc:sldChg chg="addSp delSp modSp mod modNotesTx">
        <pc:chgData name="Vid Dezman" userId="46dd1c56dbf49c70" providerId="LiveId" clId="{0C5EBFB2-E2C6-4A74-A1F4-180C70401E23}" dt="2023-05-26T08:44:00.237" v="3773" actId="207"/>
        <pc:sldMkLst>
          <pc:docMk/>
          <pc:sldMk cId="442991882" sldId="300"/>
        </pc:sldMkLst>
        <pc:spChg chg="add del mod">
          <ac:chgData name="Vid Dezman" userId="46dd1c56dbf49c70" providerId="LiveId" clId="{0C5EBFB2-E2C6-4A74-A1F4-180C70401E23}" dt="2023-05-26T08:43:54.847" v="3772" actId="207"/>
          <ac:spMkLst>
            <pc:docMk/>
            <pc:sldMk cId="442991882" sldId="300"/>
            <ac:spMk id="6" creationId="{6B84542F-8890-3C45-BE49-493265B06BB1}"/>
          </ac:spMkLst>
        </pc:spChg>
        <pc:spChg chg="mod">
          <ac:chgData name="Vid Dezman" userId="46dd1c56dbf49c70" providerId="LiveId" clId="{0C5EBFB2-E2C6-4A74-A1F4-180C70401E23}" dt="2023-05-26T08:44:00.237" v="3773" actId="207"/>
          <ac:spMkLst>
            <pc:docMk/>
            <pc:sldMk cId="442991882" sldId="300"/>
            <ac:spMk id="8" creationId="{E7516F2D-7765-8440-DD5F-8684E1BDD79C}"/>
          </ac:spMkLst>
        </pc:spChg>
        <pc:spChg chg="mod">
          <ac:chgData name="Vid Dezman" userId="46dd1c56dbf49c70" providerId="LiveId" clId="{0C5EBFB2-E2C6-4A74-A1F4-180C70401E23}" dt="2023-05-26T08:41:57.261" v="3761" actId="207"/>
          <ac:spMkLst>
            <pc:docMk/>
            <pc:sldMk cId="442991882" sldId="300"/>
            <ac:spMk id="26" creationId="{D96F5A53-D352-68FB-1E08-732924C5C089}"/>
          </ac:spMkLst>
        </pc:spChg>
      </pc:sldChg>
      <pc:sldChg chg="addSp modSp mod modNotesTx">
        <pc:chgData name="Vid Dezman" userId="46dd1c56dbf49c70" providerId="LiveId" clId="{0C5EBFB2-E2C6-4A74-A1F4-180C70401E23}" dt="2023-05-26T08:42:59.650" v="3769"/>
        <pc:sldMkLst>
          <pc:docMk/>
          <pc:sldMk cId="1778316924" sldId="302"/>
        </pc:sldMkLst>
        <pc:spChg chg="add mod">
          <ac:chgData name="Vid Dezman" userId="46dd1c56dbf49c70" providerId="LiveId" clId="{0C5EBFB2-E2C6-4A74-A1F4-180C70401E23}" dt="2023-05-26T08:42:53.766" v="3768"/>
          <ac:spMkLst>
            <pc:docMk/>
            <pc:sldMk cId="1778316924" sldId="302"/>
            <ac:spMk id="2" creationId="{DFE5915F-201D-4C82-C5F4-3A97F894EB6C}"/>
          </ac:spMkLst>
        </pc:spChg>
        <pc:spChg chg="add mod">
          <ac:chgData name="Vid Dezman" userId="46dd1c56dbf49c70" providerId="LiveId" clId="{0C5EBFB2-E2C6-4A74-A1F4-180C70401E23}" dt="2023-05-26T08:42:59.650" v="3769"/>
          <ac:spMkLst>
            <pc:docMk/>
            <pc:sldMk cId="1778316924" sldId="302"/>
            <ac:spMk id="3" creationId="{9F1B5AA8-D94E-4300-3A87-FF5516AE783B}"/>
          </ac:spMkLst>
        </pc:spChg>
        <pc:spChg chg="mod">
          <ac:chgData name="Vid Dezman" userId="46dd1c56dbf49c70" providerId="LiveId" clId="{0C5EBFB2-E2C6-4A74-A1F4-180C70401E23}" dt="2023-05-26T08:41:19.361" v="3746" actId="255"/>
          <ac:spMkLst>
            <pc:docMk/>
            <pc:sldMk cId="1778316924" sldId="302"/>
            <ac:spMk id="6" creationId="{DC318DE6-3096-FF2E-536D-A626791DD19C}"/>
          </ac:spMkLst>
        </pc:spChg>
      </pc:sldChg>
      <pc:sldChg chg="addSp delSp modSp add del mod modNotesTx">
        <pc:chgData name="Vid Dezman" userId="46dd1c56dbf49c70" providerId="LiveId" clId="{0C5EBFB2-E2C6-4A74-A1F4-180C70401E23}" dt="2023-05-26T08:45:04.331" v="3782" actId="167"/>
        <pc:sldMkLst>
          <pc:docMk/>
          <pc:sldMk cId="77888965" sldId="310"/>
        </pc:sldMkLst>
        <pc:spChg chg="add del mod">
          <ac:chgData name="Vid Dezman" userId="46dd1c56dbf49c70" providerId="LiveId" clId="{0C5EBFB2-E2C6-4A74-A1F4-180C70401E23}" dt="2023-05-26T08:44:16.344" v="3775"/>
          <ac:spMkLst>
            <pc:docMk/>
            <pc:sldMk cId="77888965" sldId="310"/>
            <ac:spMk id="2" creationId="{07878269-0BFD-126B-F6DE-9CBC26FDAD2B}"/>
          </ac:spMkLst>
        </pc:spChg>
        <pc:spChg chg="add mod ord">
          <ac:chgData name="Vid Dezman" userId="46dd1c56dbf49c70" providerId="LiveId" clId="{0C5EBFB2-E2C6-4A74-A1F4-180C70401E23}" dt="2023-05-26T08:45:04.331" v="3782" actId="167"/>
          <ac:spMkLst>
            <pc:docMk/>
            <pc:sldMk cId="77888965" sldId="310"/>
            <ac:spMk id="3" creationId="{8917BC5D-F629-5345-80CE-DF4394BAB84E}"/>
          </ac:spMkLst>
        </pc:spChg>
        <pc:spChg chg="mod">
          <ac:chgData name="Vid Dezman" userId="46dd1c56dbf49c70" providerId="LiveId" clId="{0C5EBFB2-E2C6-4A74-A1F4-180C70401E23}" dt="2023-05-26T08:44:37.311" v="3781" actId="14100"/>
          <ac:spMkLst>
            <pc:docMk/>
            <pc:sldMk cId="77888965" sldId="310"/>
            <ac:spMk id="15" creationId="{777619A1-23E9-4761-A44B-89A06FD05D00}"/>
          </ac:spMkLst>
        </pc:spChg>
        <pc:spChg chg="mod">
          <ac:chgData name="Vid Dezman" userId="46dd1c56dbf49c70" providerId="LiveId" clId="{0C5EBFB2-E2C6-4A74-A1F4-180C70401E23}" dt="2023-05-25T08:30:10.584" v="25" actId="20577"/>
          <ac:spMkLst>
            <pc:docMk/>
            <pc:sldMk cId="77888965" sldId="310"/>
            <ac:spMk id="23" creationId="{31B82177-0BFC-4EF7-92A9-909FBA448DB6}"/>
          </ac:spMkLst>
        </pc:spChg>
        <pc:picChg chg="del">
          <ac:chgData name="Vid Dezman" userId="46dd1c56dbf49c70" providerId="LiveId" clId="{0C5EBFB2-E2C6-4A74-A1F4-180C70401E23}" dt="2023-05-25T08:29:26.789" v="0" actId="478"/>
          <ac:picMkLst>
            <pc:docMk/>
            <pc:sldMk cId="77888965" sldId="310"/>
            <ac:picMk id="3" creationId="{61487DBD-4339-0863-A30D-81712FA60197}"/>
          </ac:picMkLst>
        </pc:picChg>
      </pc:sldChg>
      <pc:sldChg chg="del">
        <pc:chgData name="Vid Dezman" userId="46dd1c56dbf49c70" providerId="LiveId" clId="{0C5EBFB2-E2C6-4A74-A1F4-180C70401E23}" dt="2023-05-25T08:31:28.433" v="27" actId="47"/>
        <pc:sldMkLst>
          <pc:docMk/>
          <pc:sldMk cId="1490816199" sldId="318"/>
        </pc:sldMkLst>
      </pc:sldChg>
      <pc:sldChg chg="modSp mod modNotesTx">
        <pc:chgData name="Vid Dezman" userId="46dd1c56dbf49c70" providerId="LiveId" clId="{0C5EBFB2-E2C6-4A74-A1F4-180C70401E23}" dt="2023-05-26T08:40:50.429" v="3745" actId="20577"/>
        <pc:sldMkLst>
          <pc:docMk/>
          <pc:sldMk cId="3865472906" sldId="319"/>
        </pc:sldMkLst>
        <pc:spChg chg="mod">
          <ac:chgData name="Vid Dezman" userId="46dd1c56dbf49c70" providerId="LiveId" clId="{0C5EBFB2-E2C6-4A74-A1F4-180C70401E23}" dt="2023-05-26T08:40:50.429" v="3745" actId="20577"/>
          <ac:spMkLst>
            <pc:docMk/>
            <pc:sldMk cId="3865472906" sldId="319"/>
            <ac:spMk id="2" creationId="{AC904669-663E-4EB9-A14F-C3A4E7A94333}"/>
          </ac:spMkLst>
        </pc:spChg>
        <pc:spChg chg="mod">
          <ac:chgData name="Vid Dezman" userId="46dd1c56dbf49c70" providerId="LiveId" clId="{0C5EBFB2-E2C6-4A74-A1F4-180C70401E23}" dt="2023-05-26T08:39:19.705" v="3715" actId="207"/>
          <ac:spMkLst>
            <pc:docMk/>
            <pc:sldMk cId="3865472906" sldId="319"/>
            <ac:spMk id="5" creationId="{44841A42-46DE-FA67-2F3F-AE62224E468F}"/>
          </ac:spMkLst>
        </pc:spChg>
        <pc:spChg chg="mod">
          <ac:chgData name="Vid Dezman" userId="46dd1c56dbf49c70" providerId="LiveId" clId="{0C5EBFB2-E2C6-4A74-A1F4-180C70401E23}" dt="2023-05-26T08:39:24.056" v="3716" actId="207"/>
          <ac:spMkLst>
            <pc:docMk/>
            <pc:sldMk cId="3865472906" sldId="319"/>
            <ac:spMk id="8" creationId="{87E85E8B-0B11-B105-8800-EEFC9DFDBC19}"/>
          </ac:spMkLst>
        </pc:spChg>
        <pc:spChg chg="mod">
          <ac:chgData name="Vid Dezman" userId="46dd1c56dbf49c70" providerId="LiveId" clId="{0C5EBFB2-E2C6-4A74-A1F4-180C70401E23}" dt="2023-05-26T08:39:06.789" v="3714" actId="207"/>
          <ac:spMkLst>
            <pc:docMk/>
            <pc:sldMk cId="3865472906" sldId="319"/>
            <ac:spMk id="28" creationId="{8BC4E976-724B-4D35-A831-F5D63FAB70B4}"/>
          </ac:spMkLst>
        </pc:spChg>
      </pc:sldChg>
      <pc:sldChg chg="del">
        <pc:chgData name="Vid Dezman" userId="46dd1c56dbf49c70" providerId="LiveId" clId="{0C5EBFB2-E2C6-4A74-A1F4-180C70401E23}" dt="2023-05-25T08:31:30.404" v="29" actId="47"/>
        <pc:sldMkLst>
          <pc:docMk/>
          <pc:sldMk cId="3113932849" sldId="320"/>
        </pc:sldMkLst>
      </pc:sldChg>
      <pc:sldChg chg="del">
        <pc:chgData name="Vid Dezman" userId="46dd1c56dbf49c70" providerId="LiveId" clId="{0C5EBFB2-E2C6-4A74-A1F4-180C70401E23}" dt="2023-05-25T08:31:31.017" v="30" actId="47"/>
        <pc:sldMkLst>
          <pc:docMk/>
          <pc:sldMk cId="1169601505" sldId="321"/>
        </pc:sldMkLst>
      </pc:sldChg>
      <pc:sldChg chg="del">
        <pc:chgData name="Vid Dezman" userId="46dd1c56dbf49c70" providerId="LiveId" clId="{0C5EBFB2-E2C6-4A74-A1F4-180C70401E23}" dt="2023-05-25T08:31:32.438" v="32" actId="47"/>
        <pc:sldMkLst>
          <pc:docMk/>
          <pc:sldMk cId="2209652013" sldId="322"/>
        </pc:sldMkLst>
      </pc:sldChg>
      <pc:sldChg chg="del">
        <pc:chgData name="Vid Dezman" userId="46dd1c56dbf49c70" providerId="LiveId" clId="{0C5EBFB2-E2C6-4A74-A1F4-180C70401E23}" dt="2023-05-25T08:31:34.780" v="34" actId="47"/>
        <pc:sldMkLst>
          <pc:docMk/>
          <pc:sldMk cId="2396766303" sldId="323"/>
        </pc:sldMkLst>
      </pc:sldChg>
      <pc:sldChg chg="del">
        <pc:chgData name="Vid Dezman" userId="46dd1c56dbf49c70" providerId="LiveId" clId="{0C5EBFB2-E2C6-4A74-A1F4-180C70401E23}" dt="2023-05-25T08:31:29.389" v="28" actId="47"/>
        <pc:sldMkLst>
          <pc:docMk/>
          <pc:sldMk cId="467834949" sldId="324"/>
        </pc:sldMkLst>
      </pc:sldChg>
      <pc:sldChg chg="del">
        <pc:chgData name="Vid Dezman" userId="46dd1c56dbf49c70" providerId="LiveId" clId="{0C5EBFB2-E2C6-4A74-A1F4-180C70401E23}" dt="2023-05-25T08:31:34.196" v="33" actId="47"/>
        <pc:sldMkLst>
          <pc:docMk/>
          <pc:sldMk cId="3624439861" sldId="325"/>
        </pc:sldMkLst>
      </pc:sldChg>
      <pc:sldChg chg="del">
        <pc:chgData name="Vid Dezman" userId="46dd1c56dbf49c70" providerId="LiveId" clId="{0C5EBFB2-E2C6-4A74-A1F4-180C70401E23}" dt="2023-05-25T08:31:35.791" v="35" actId="47"/>
        <pc:sldMkLst>
          <pc:docMk/>
          <pc:sldMk cId="525359109" sldId="326"/>
        </pc:sldMkLst>
      </pc:sldChg>
      <pc:sldChg chg="del">
        <pc:chgData name="Vid Dezman" userId="46dd1c56dbf49c70" providerId="LiveId" clId="{0C5EBFB2-E2C6-4A74-A1F4-180C70401E23}" dt="2023-05-25T08:31:31.805" v="31" actId="47"/>
        <pc:sldMkLst>
          <pc:docMk/>
          <pc:sldMk cId="868544288" sldId="327"/>
        </pc:sldMkLst>
      </pc:sldChg>
      <pc:sldChg chg="addSp modSp add mod modNotesTx">
        <pc:chgData name="Vid Dezman" userId="46dd1c56dbf49c70" providerId="LiveId" clId="{0C5EBFB2-E2C6-4A74-A1F4-180C70401E23}" dt="2023-05-26T08:45:56.650" v="3790" actId="207"/>
        <pc:sldMkLst>
          <pc:docMk/>
          <pc:sldMk cId="3001684378" sldId="328"/>
        </pc:sldMkLst>
        <pc:spChg chg="add mod">
          <ac:chgData name="Vid Dezman" userId="46dd1c56dbf49c70" providerId="LiveId" clId="{0C5EBFB2-E2C6-4A74-A1F4-180C70401E23}" dt="2023-05-26T08:45:48.166" v="3789" actId="207"/>
          <ac:spMkLst>
            <pc:docMk/>
            <pc:sldMk cId="3001684378" sldId="328"/>
            <ac:spMk id="3" creationId="{C21E76CB-47C9-4E20-8847-FB5520F7E764}"/>
          </ac:spMkLst>
        </pc:spChg>
        <pc:spChg chg="mod">
          <ac:chgData name="Vid Dezman" userId="46dd1c56dbf49c70" providerId="LiveId" clId="{0C5EBFB2-E2C6-4A74-A1F4-180C70401E23}" dt="2023-05-25T13:52:26.533" v="2406" actId="20577"/>
          <ac:spMkLst>
            <pc:docMk/>
            <pc:sldMk cId="3001684378" sldId="328"/>
            <ac:spMk id="5" creationId="{041195AB-4017-C9F9-4A9A-0CEB9F832988}"/>
          </ac:spMkLst>
        </pc:spChg>
        <pc:spChg chg="add mod">
          <ac:chgData name="Vid Dezman" userId="46dd1c56dbf49c70" providerId="LiveId" clId="{0C5EBFB2-E2C6-4A74-A1F4-180C70401E23}" dt="2023-05-26T08:45:56.650" v="3790" actId="207"/>
          <ac:spMkLst>
            <pc:docMk/>
            <pc:sldMk cId="3001684378" sldId="328"/>
            <ac:spMk id="7" creationId="{E1DC3A44-5A1E-66CC-FC85-727575A40FBA}"/>
          </ac:spMkLst>
        </pc:spChg>
        <pc:spChg chg="mod">
          <ac:chgData name="Vid Dezman" userId="46dd1c56dbf49c70" providerId="LiveId" clId="{0C5EBFB2-E2C6-4A74-A1F4-180C70401E23}" dt="2023-05-25T14:11:58.266" v="2893" actId="1076"/>
          <ac:spMkLst>
            <pc:docMk/>
            <pc:sldMk cId="3001684378" sldId="328"/>
            <ac:spMk id="9" creationId="{77C7F5DA-1F6F-9996-5EF6-B69E40768437}"/>
          </ac:spMkLst>
        </pc:spChg>
      </pc:sldChg>
      <pc:sldChg chg="add del ord">
        <pc:chgData name="Vid Dezman" userId="46dd1c56dbf49c70" providerId="LiveId" clId="{0C5EBFB2-E2C6-4A74-A1F4-180C70401E23}" dt="2023-05-25T14:31:54.225" v="3652" actId="47"/>
        <pc:sldMkLst>
          <pc:docMk/>
          <pc:sldMk cId="4285656233" sldId="329"/>
        </pc:sldMkLst>
      </pc:sldChg>
      <pc:sldChg chg="addSp modSp add mod modNotesTx">
        <pc:chgData name="Vid Dezman" userId="46dd1c56dbf49c70" providerId="LiveId" clId="{0C5EBFB2-E2C6-4A74-A1F4-180C70401E23}" dt="2023-05-26T08:46:29.591" v="3792" actId="207"/>
        <pc:sldMkLst>
          <pc:docMk/>
          <pc:sldMk cId="1415947319" sldId="330"/>
        </pc:sldMkLst>
        <pc:spChg chg="add mod">
          <ac:chgData name="Vid Dezman" userId="46dd1c56dbf49c70" providerId="LiveId" clId="{0C5EBFB2-E2C6-4A74-A1F4-180C70401E23}" dt="2023-05-26T08:46:29.591" v="3792" actId="207"/>
          <ac:spMkLst>
            <pc:docMk/>
            <pc:sldMk cId="1415947319" sldId="330"/>
            <ac:spMk id="2" creationId="{927304BC-8ECC-A85B-3077-2D327AC2CC9E}"/>
          </ac:spMkLst>
        </pc:spChg>
        <pc:spChg chg="mod">
          <ac:chgData name="Vid Dezman" userId="46dd1c56dbf49c70" providerId="LiveId" clId="{0C5EBFB2-E2C6-4A74-A1F4-180C70401E23}" dt="2023-05-25T14:29:44.434" v="3651" actId="20577"/>
          <ac:spMkLst>
            <pc:docMk/>
            <pc:sldMk cId="1415947319" sldId="330"/>
            <ac:spMk id="5" creationId="{041195AB-4017-C9F9-4A9A-0CEB9F832988}"/>
          </ac:spMkLst>
        </pc:spChg>
        <pc:spChg chg="mod">
          <ac:chgData name="Vid Dezman" userId="46dd1c56dbf49c70" providerId="LiveId" clId="{0C5EBFB2-E2C6-4A74-A1F4-180C70401E23}" dt="2023-05-25T14:11:52.450" v="2892" actId="1076"/>
          <ac:spMkLst>
            <pc:docMk/>
            <pc:sldMk cId="1415947319" sldId="330"/>
            <ac:spMk id="7" creationId="{A34ACECA-8B43-AC05-83FC-94114E70CA24}"/>
          </ac:spMkLst>
        </pc:spChg>
        <pc:spChg chg="add mod">
          <ac:chgData name="Vid Dezman" userId="46dd1c56dbf49c70" providerId="LiveId" clId="{0C5EBFB2-E2C6-4A74-A1F4-180C70401E23}" dt="2023-05-26T08:46:25.957" v="3791" actId="207"/>
          <ac:spMkLst>
            <pc:docMk/>
            <pc:sldMk cId="1415947319" sldId="330"/>
            <ac:spMk id="12" creationId="{68A83121-81B7-DFCA-32D4-40DB363BA01D}"/>
          </ac:spMkLst>
        </pc:spChg>
      </pc:sldChg>
      <pc:sldChg chg="addSp delSp modSp add mod ord modNotesTx">
        <pc:chgData name="Vid Dezman" userId="46dd1c56dbf49c70" providerId="LiveId" clId="{0C5EBFB2-E2C6-4A74-A1F4-180C70401E23}" dt="2023-05-26T08:46:41.953" v="3794" actId="207"/>
        <pc:sldMkLst>
          <pc:docMk/>
          <pc:sldMk cId="963206744" sldId="331"/>
        </pc:sldMkLst>
        <pc:spChg chg="del mod">
          <ac:chgData name="Vid Dezman" userId="46dd1c56dbf49c70" providerId="LiveId" clId="{0C5EBFB2-E2C6-4A74-A1F4-180C70401E23}" dt="2023-05-25T14:12:48.005" v="2945"/>
          <ac:spMkLst>
            <pc:docMk/>
            <pc:sldMk cId="963206744" sldId="331"/>
            <ac:spMk id="2" creationId="{D7BC39ED-B0A2-8D20-FD58-2A09C8AE0A4B}"/>
          </ac:spMkLst>
        </pc:spChg>
        <pc:spChg chg="add mod">
          <ac:chgData name="Vid Dezman" userId="46dd1c56dbf49c70" providerId="LiveId" clId="{0C5EBFB2-E2C6-4A74-A1F4-180C70401E23}" dt="2023-05-25T14:13:06.225" v="2959" actId="20577"/>
          <ac:spMkLst>
            <pc:docMk/>
            <pc:sldMk cId="963206744" sldId="331"/>
            <ac:spMk id="8" creationId="{739D8BF2-208B-DAD6-974D-D049F4030C95}"/>
          </ac:spMkLst>
        </pc:spChg>
        <pc:spChg chg="mod">
          <ac:chgData name="Vid Dezman" userId="46dd1c56dbf49c70" providerId="LiveId" clId="{0C5EBFB2-E2C6-4A74-A1F4-180C70401E23}" dt="2023-05-25T14:11:45.061" v="2891" actId="1076"/>
          <ac:spMkLst>
            <pc:docMk/>
            <pc:sldMk cId="963206744" sldId="331"/>
            <ac:spMk id="9" creationId="{77C7F5DA-1F6F-9996-5EF6-B69E40768437}"/>
          </ac:spMkLst>
        </pc:spChg>
        <pc:spChg chg="add mod">
          <ac:chgData name="Vid Dezman" userId="46dd1c56dbf49c70" providerId="LiveId" clId="{0C5EBFB2-E2C6-4A74-A1F4-180C70401E23}" dt="2023-05-26T08:46:41.953" v="3794" actId="207"/>
          <ac:spMkLst>
            <pc:docMk/>
            <pc:sldMk cId="963206744" sldId="331"/>
            <ac:spMk id="12" creationId="{950DDCC4-8ECA-7736-391C-D81E1D1A18DA}"/>
          </ac:spMkLst>
        </pc:spChg>
        <pc:spChg chg="add mod">
          <ac:chgData name="Vid Dezman" userId="46dd1c56dbf49c70" providerId="LiveId" clId="{0C5EBFB2-E2C6-4A74-A1F4-180C70401E23}" dt="2023-05-26T08:46:38.404" v="3793" actId="207"/>
          <ac:spMkLst>
            <pc:docMk/>
            <pc:sldMk cId="963206744" sldId="331"/>
            <ac:spMk id="13" creationId="{B174DA45-D74F-BDF2-13B6-0344A1E62D8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5C524-1E70-4AE5-8694-F1605EC5431F}" type="datetimeFigureOut">
              <a:rPr lang="sl-SI" smtClean="0"/>
              <a:t>30. 05. 2023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CDABE-0677-4A99-8A3F-6D96BFBAD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942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Pozdravljeni, moje ime je Vid Dežman in sem vodja prodaje in marketinga na Areni </a:t>
            </a:r>
            <a:r>
              <a:rPr lang="sl-SI" dirty="0" err="1"/>
              <a:t>sport</a:t>
            </a:r>
            <a:r>
              <a:rPr lang="sl-SI" dirty="0"/>
              <a:t>. Na naslednjih par </a:t>
            </a:r>
            <a:r>
              <a:rPr lang="sl-SI" dirty="0" err="1"/>
              <a:t>slajdih</a:t>
            </a:r>
            <a:r>
              <a:rPr lang="sl-SI" dirty="0"/>
              <a:t> vam bom na kratko predstavil Areno </a:t>
            </a:r>
            <a:r>
              <a:rPr lang="sl-SI" dirty="0" err="1"/>
              <a:t>sport</a:t>
            </a:r>
            <a:r>
              <a:rPr lang="sl-SI" dirty="0"/>
              <a:t> nato vas pa prepustim kratkemu </a:t>
            </a:r>
            <a:r>
              <a:rPr lang="sl-SI" dirty="0" err="1"/>
              <a:t>promotu</a:t>
            </a:r>
            <a:r>
              <a:rPr lang="sl-SI" dirty="0"/>
              <a:t>, kjer nas boste spoznali še bolje. 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DABE-0677-4A99-8A3F-6D96BFBAD381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1680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Najbolje, da začnemo kar pri naši skupini Areni </a:t>
            </a:r>
            <a:r>
              <a:rPr lang="sl-SI" dirty="0" err="1"/>
              <a:t>channels</a:t>
            </a:r>
            <a:r>
              <a:rPr lang="sl-SI" dirty="0"/>
              <a:t> </a:t>
            </a:r>
            <a:r>
              <a:rPr lang="sl-SI" dirty="0" err="1"/>
              <a:t>group</a:t>
            </a:r>
            <a:r>
              <a:rPr lang="sl-SI" dirty="0"/>
              <a:t>, ki obsega ogromno število različnih kanalov od športnih do finančnih, glasbenih do kmetijskih. Prisotni smo na vseh trgih bivše Jugoslavije, v Sloveniji nas pa najbolj prepoznate po športnih kanalih Arena </a:t>
            </a:r>
            <a:r>
              <a:rPr lang="sl-SI" dirty="0" err="1"/>
              <a:t>sport</a:t>
            </a:r>
            <a:r>
              <a:rPr lang="sl-SI" dirty="0"/>
              <a:t>. V </a:t>
            </a:r>
            <a:r>
              <a:rPr lang="en-US" dirty="0"/>
              <a:t>S</a:t>
            </a:r>
            <a:r>
              <a:rPr lang="sl-SI" dirty="0" err="1"/>
              <a:t>loveniji</a:t>
            </a:r>
            <a:r>
              <a:rPr lang="sl-SI" dirty="0"/>
              <a:t> smo štartali julija 2020, na ostalih trgih smo prisotni že več let. 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DABE-0677-4A99-8A3F-6D96BFBAD381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7263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Pričeli smo z dvema kanaloma, sedaj jih imamo že 5 oz. 6. pride zelo kmalu. Glede tega vas še pravočasno obvestimo, ne skrbite </a:t>
            </a:r>
            <a:r>
              <a:rPr lang="sl-SI" dirty="0">
                <a:sym typeface="Wingdings" panose="05000000000000000000" pitchFamily="2" charset="2"/>
              </a:rPr>
              <a:t>. 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DABE-0677-4A99-8A3F-6D96BFBAD381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689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Večino naših </a:t>
            </a:r>
            <a:r>
              <a:rPr lang="sl-SI" dirty="0" err="1"/>
              <a:t>premium</a:t>
            </a:r>
            <a:r>
              <a:rPr lang="sl-SI" dirty="0"/>
              <a:t> vsebin že poznate in jih bomo kasneje videli še v filmčku, omenil bi mogoče samo no novost, ki jo imamo pripravljeno za letošnje leto in to so tekmovanja v ameriškem nogometu NFL.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DABE-0677-4A99-8A3F-6D96BFBAD381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6899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/>
              <a:t>Zdej</a:t>
            </a:r>
            <a:r>
              <a:rPr lang="sl-SI" dirty="0"/>
              <a:t> pa še nekaj številk za zaključek, obljubim pa, da vas pa ne bom že takoj na začetku konference zasipal s podrobnimi analizami, zgolj toliko, da dobite občutek kje smo v tretjem letu delovanja</a:t>
            </a:r>
            <a:r>
              <a:rPr lang="en-US" dirty="0"/>
              <a:t> </a:t>
            </a:r>
            <a:r>
              <a:rPr lang="sl-SI" dirty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DABE-0677-4A99-8A3F-6D96BFBAD381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9661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Naš delež med slovenskimi televizijami raste iz leta v leto. Če primerjavo samo lansko obdobje je ta delež zrasel za več kot 300 %. Skupno je pa ta številka še večja, je pa seveda zelo povezana s povečanim številom športnih pravic in prenosov ter novimi kanali, ki jih dodajamo vsako leto. 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DABE-0677-4A99-8A3F-6D96BFBAD381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5545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dirty="0">
                <a:latin typeface="Poppins" panose="020B0502040204020203" pitchFamily="2" charset="-18"/>
                <a:cs typeface="Poppins" panose="020B0502040204020203" pitchFamily="2" charset="-18"/>
              </a:rPr>
              <a:t>V primerjavi s preteklimi leti doseg Arene </a:t>
            </a:r>
            <a:r>
              <a:rPr lang="sl-SI" sz="1200" dirty="0" err="1">
                <a:latin typeface="Poppins" panose="020B0502040204020203" pitchFamily="2" charset="-18"/>
                <a:cs typeface="Poppins" panose="020B0502040204020203" pitchFamily="2" charset="-18"/>
              </a:rPr>
              <a:t>sport</a:t>
            </a:r>
            <a:r>
              <a:rPr lang="sl-SI" sz="1200" dirty="0">
                <a:latin typeface="Poppins" panose="020B0502040204020203" pitchFamily="2" charset="-18"/>
                <a:cs typeface="Poppins" panose="020B0502040204020203" pitchFamily="2" charset="-18"/>
              </a:rPr>
              <a:t> iz leta v leto raste. </a:t>
            </a:r>
            <a:r>
              <a:rPr lang="sl-SI" dirty="0"/>
              <a:t>V primerjavi z letom 2021 je zrasel za več kot 300 %. 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DABE-0677-4A99-8A3F-6D96BFBAD381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4143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Tukaj lahko vidimo, da smo zaupanja vreden partner, saj nam zaupa vedno več oglaševalcev in za nekatere postajamo prva postaja </a:t>
            </a:r>
            <a:r>
              <a:rPr lang="en-US" dirty="0"/>
              <a:t>oz. </a:t>
            </a:r>
            <a:r>
              <a:rPr lang="en-US" dirty="0" err="1"/>
              <a:t>sploh</a:t>
            </a:r>
            <a:r>
              <a:rPr lang="sl-SI" dirty="0"/>
              <a:t> prvi stik z oglaševanjem na televiziji. 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DABE-0677-4A99-8A3F-6D96BFBAD381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299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Hvala vam. Vse, ki sem dolgočasil pa verjamem, da vas bomo v naslednjih 5ih minutah prebudili iz udobnih naslonjačev </a:t>
            </a:r>
            <a:r>
              <a:rPr lang="sl-SI" dirty="0">
                <a:sym typeface="Wingdings" panose="05000000000000000000" pitchFamily="2" charset="2"/>
              </a:rPr>
              <a:t>. </a:t>
            </a:r>
            <a:r>
              <a:rPr lang="sl-SI" dirty="0"/>
              <a:t>Tako, da vas prepuščam naši zvezdniški zasedbi. Uživajte v ogledu.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DABE-0677-4A99-8A3F-6D96BFBAD381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698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ADA529-8EA2-9014-5130-1AD252FF1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06CE69F-0854-582C-B10A-E4F5BC9E2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D77B93A-914A-BFA5-2357-C5A2BC149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BEE-32DD-4A31-8590-9D6E5C0C4A1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3D41BB6-25E9-CD15-0B29-F439CA011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A82B030-740A-F463-5404-26120446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528-4A83-4782-A8BA-3779F34FC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7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8F7971-4383-3F43-E781-4DFCF870B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F45D117-B29E-30E7-52A6-33A26C606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A3E8DFA-2832-94BB-8F08-ABECE4E76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BEE-32DD-4A31-8590-9D6E5C0C4A1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7EC55B6-1469-D003-A767-C52A06B7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F42187C-7AB9-44E9-C74E-3EBDD218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528-4A83-4782-A8BA-3779F34FC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6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F4DCBE8E-2FC7-492B-55F6-F8DD6719D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7E95063-DD68-423D-E258-DD8303772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30A56FB-2023-E7DC-CC0C-D4B2B6C37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BEE-32DD-4A31-8590-9D6E5C0C4A1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A75716B-9DAC-8597-22F0-82CEA1D15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FF86793-3ACF-D8A0-5673-45D2E3D7F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528-4A83-4782-A8BA-3779F34FC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59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468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6D8468A-DF47-4E98-BE34-40A22BED3C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75120" y="3132667"/>
            <a:ext cx="4941146" cy="2148817"/>
          </a:xfrm>
          <a:custGeom>
            <a:avLst/>
            <a:gdLst>
              <a:gd name="connsiteX0" fmla="*/ 0 w 8448040"/>
              <a:gd name="connsiteY0" fmla="*/ 0 h 5471795"/>
              <a:gd name="connsiteX1" fmla="*/ 8448040 w 8448040"/>
              <a:gd name="connsiteY1" fmla="*/ 0 h 5471795"/>
              <a:gd name="connsiteX2" fmla="*/ 8448040 w 8448040"/>
              <a:gd name="connsiteY2" fmla="*/ 5471795 h 5471795"/>
              <a:gd name="connsiteX3" fmla="*/ 0 w 8448040"/>
              <a:gd name="connsiteY3" fmla="*/ 5471795 h 547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8040" h="5471795">
                <a:moveTo>
                  <a:pt x="0" y="0"/>
                </a:moveTo>
                <a:lnTo>
                  <a:pt x="8448040" y="0"/>
                </a:lnTo>
                <a:lnTo>
                  <a:pt x="8448040" y="5471795"/>
                </a:lnTo>
                <a:lnTo>
                  <a:pt x="0" y="54717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5891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14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C34393-E848-D72B-8B54-B07F672F2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58BE946-8A3E-4FD4-9D9B-0D90A6621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EFC0D1F-0AC0-BD41-43C1-99C2CDDE2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BEE-32DD-4A31-8590-9D6E5C0C4A1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B7ABE2D-36ED-F6EA-9BD5-487E5D4B9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9729010-0688-5F2A-8856-833428E7F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528-4A83-4782-A8BA-3779F34FC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6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D7D2E0-0A14-B2E6-1AB4-F0BB890A1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DC0B28A-DD96-7500-55F1-A11847A29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035A14F-65F2-41DA-C278-F5EE49FE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BEE-32DD-4A31-8590-9D6E5C0C4A1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6AEEFEF-D0D5-9ABE-4159-77E34BC26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0B8A335-1DFA-E82F-63D7-A5B73141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528-4A83-4782-A8BA-3779F34FC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8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D96101-CCBE-8B44-BF0D-167EBBC3C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7E60DDA-77D2-EA5A-76C0-D842677DA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C7C1BB8-B2D3-E03D-9659-27893D008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B605E38-FC08-5446-D7BE-4E2BD43F9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BEE-32DD-4A31-8590-9D6E5C0C4A1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C54EE4B-FA90-F19D-3C21-63C8FB9D1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AC882AC-31A3-5457-F50B-A2FFBBBD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528-4A83-4782-A8BA-3779F34FC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2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425B1E-842A-335E-DFA7-24A9CA30A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5A1B2FD-4D68-1C23-0A4F-B08B5F307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0B416B1-7A22-077D-F117-64C879B22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1B7C9C5F-0E4A-C05D-D72D-3749FE298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9573498-80ED-52C9-D545-FA57F62D5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968FE7CF-9AB9-1DAF-6E38-7F8FD67A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BEE-32DD-4A31-8590-9D6E5C0C4A1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00304A17-44F8-51A8-70C7-294190BD4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F2F40048-0D7E-A9B3-CB98-416918B9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528-4A83-4782-A8BA-3779F34FC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1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6655A4-5EDA-CB2A-656D-DB85D31B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84445F73-4FCD-C618-9CC5-F2FC83BDA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BEE-32DD-4A31-8590-9D6E5C0C4A1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58910E8-C711-D2A0-A33D-7417C9CAC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C3ABB13-53C9-C667-61A0-232DBEE13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528-4A83-4782-A8BA-3779F34FC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4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AEABDF7D-CCFD-246B-48CE-21814108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BEE-32DD-4A31-8590-9D6E5C0C4A1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0FE148B2-8DD0-BA2B-6F8A-79B3903E7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9EF76AB-9C67-6776-FC89-1B4DC034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528-4A83-4782-A8BA-3779F34FC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1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B2D367-FEF6-262D-D87A-B7C56A72A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DA5C5B2-C854-F3FA-3771-A962CC615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6ED61C7-B0F5-27CA-9AC2-90253E988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424F8BA-939A-D24F-DA63-CBBA25EF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BEE-32DD-4A31-8590-9D6E5C0C4A1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8CEB679-54A1-56EE-D8F1-69F922961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BCB4736-CAE9-1327-E4A7-1E1AE486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528-4A83-4782-A8BA-3779F34FC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6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F697E4-F6A7-E9D3-21F1-1F966144B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438943D-A945-CC81-B03E-553A15EAF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51C5131-B8A9-B93D-568C-62DC50E7C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BE84A5A-CD7D-0E87-558C-04509A418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BEE-32DD-4A31-8590-9D6E5C0C4A1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219FC35-12A5-426B-A015-4E1133792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EC3CAD3-0431-659A-353C-4F485977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528-4A83-4782-A8BA-3779F34FC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FF5F233D-7C4B-7F5D-C6AC-C01796900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BD660B7-A0F7-53E2-4A9B-7021A81D7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00FCDC4-B956-35D8-D30D-9C1885C18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A1BEE-32DD-4A31-8590-9D6E5C0C4A1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0870054-6403-DEBB-9A10-0942E20DE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6969E4-A1BF-218F-1F45-CA008EFCB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ED528-4A83-4782-A8BA-3779F34FC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2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7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16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7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9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8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4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06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1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372</Words>
  <Application>Microsoft Office PowerPoint</Application>
  <PresentationFormat>Widescreen</PresentationFormat>
  <Paragraphs>18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Poppins</vt:lpstr>
      <vt:lpstr>Wingdings</vt:lpstr>
      <vt:lpstr>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Jasmina Kljajic</dc:creator>
  <cp:lastModifiedBy>Matija</cp:lastModifiedBy>
  <cp:revision>9</cp:revision>
  <dcterms:created xsi:type="dcterms:W3CDTF">2023-05-23T08:56:53Z</dcterms:created>
  <dcterms:modified xsi:type="dcterms:W3CDTF">2023-05-30T10:05:19Z</dcterms:modified>
</cp:coreProperties>
</file>